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7" r:id="rId3"/>
    <p:sldId id="256" r:id="rId4"/>
    <p:sldId id="264" r:id="rId5"/>
    <p:sldId id="265" r:id="rId6"/>
    <p:sldId id="260" r:id="rId7"/>
    <p:sldId id="266" r:id="rId8"/>
    <p:sldId id="261" r:id="rId9"/>
    <p:sldId id="267" r:id="rId10"/>
    <p:sldId id="268" r:id="rId11"/>
  </p:sldIdLst>
  <p:sldSz cx="18288000" cy="10287000"/>
  <p:notesSz cx="6858000" cy="9144000"/>
  <p:embeddedFontLst>
    <p:embeddedFont>
      <p:font typeface="Bookman Old Style" panose="02050604050505020204" pitchFamily="18" charset="0"/>
      <p:regular r:id="rId12"/>
      <p:bold r:id="rId13"/>
      <p:italic r:id="rId14"/>
      <p:boldItalic r:id="rId15"/>
    </p:embeddedFont>
    <p:embeddedFont>
      <p:font typeface="Maven Pro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nsita Regular" panose="020B0604020202020204" charset="0"/>
      <p:regular r:id="rId21"/>
    </p:embeddedFont>
    <p:embeddedFont>
      <p:font typeface="Muli Regular" panose="020B0604020202020204" charset="0"/>
      <p:regular r:id="rId22"/>
    </p:embeddedFont>
    <p:embeddedFont>
      <p:font typeface="Nunito Bold" panose="020B0604020202020204" charset="0"/>
      <p:regular r:id="rId23"/>
    </p:embeddedFont>
    <p:embeddedFont>
      <p:font typeface="Sedgwick Ave" panose="020B0604020202020204" charset="0"/>
      <p:regular r:id="rId24"/>
    </p:embeddedFont>
    <p:embeddedFont>
      <p:font typeface="Nunito" panose="020B0604020202020204" charset="0"/>
      <p:regular r:id="rId25"/>
    </p:embeddedFont>
    <p:embeddedFont>
      <p:font typeface=".VnTeknical" panose="020B7200000000000000" pitchFamily="3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A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3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6857" cy="10286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2400" y="9105900"/>
            <a:ext cx="1371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Bookman Old Style" panose="02050604050505020204" pitchFamily="18" charset="0"/>
              </a:rPr>
              <a:t>RẮN SĂN MỒI PHIÊN BẢN “NÂNG CẤP”</a:t>
            </a:r>
            <a:endParaRPr lang="en-US" sz="4400" b="1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1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64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768370">
            <a:off x="3817189" y="1983985"/>
            <a:ext cx="948535" cy="11341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6865784" y="988573"/>
            <a:ext cx="10393516" cy="1808788"/>
            <a:chOff x="0" y="0"/>
            <a:chExt cx="13858021" cy="24117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3858021" cy="1313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8"/>
                </a:lnSpc>
              </a:pPr>
              <a:r>
                <a:rPr lang="en-US" sz="6507" dirty="0">
                  <a:solidFill>
                    <a:srgbClr val="FA7A4A"/>
                  </a:solidFill>
                  <a:latin typeface="Fredoka One Bold"/>
                </a:rPr>
                <a:t>GIỚI THIỆU THÀNH VIÊN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788994"/>
              <a:ext cx="1183079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262A55"/>
                  </a:solidFill>
                  <a:latin typeface="Nunito Bold"/>
                </a:rPr>
                <a:t> 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248400" y="2563840"/>
            <a:ext cx="11533800" cy="4512666"/>
          </a:xfrm>
          <a:prstGeom prst="rect">
            <a:avLst/>
          </a:prstGeom>
          <a:solidFill>
            <a:srgbClr val="F8F5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183449" y="2563840"/>
            <a:ext cx="3675894" cy="3765386"/>
            <a:chOff x="0" y="0"/>
            <a:chExt cx="2086610" cy="2137410"/>
          </a:xfrm>
        </p:grpSpPr>
        <p:sp>
          <p:nvSpPr>
            <p:cNvPr id="10" name="Freeform 10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6"/>
              <a:stretch>
                <a:fillRect l="-1031" t="-14" r="-1335" b="7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035272" y="2640932"/>
            <a:ext cx="3949471" cy="4045624"/>
            <a:chOff x="0" y="0"/>
            <a:chExt cx="2086610" cy="2137410"/>
          </a:xfrm>
        </p:grpSpPr>
        <p:sp>
          <p:nvSpPr>
            <p:cNvPr id="8" name="Freeform 8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7"/>
              <a:stretch>
                <a:fillRect l="-1031" t="-14" r="-1335" b="7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98987" y="2651711"/>
            <a:ext cx="4057238" cy="4156014"/>
            <a:chOff x="0" y="0"/>
            <a:chExt cx="2086610" cy="2137410"/>
          </a:xfrm>
        </p:grpSpPr>
        <p:sp>
          <p:nvSpPr>
            <p:cNvPr id="6" name="Freeform 6"/>
            <p:cNvSpPr/>
            <p:nvPr/>
          </p:nvSpPr>
          <p:spPr>
            <a:xfrm>
              <a:off x="2540" y="-2540"/>
              <a:ext cx="2087880" cy="2139950"/>
            </a:xfrm>
            <a:custGeom>
              <a:avLst/>
              <a:gdLst/>
              <a:ahLst/>
              <a:cxnLst/>
              <a:rect l="l" t="t" r="r" b="b"/>
              <a:pathLst>
                <a:path w="2087880" h="2139950">
                  <a:moveTo>
                    <a:pt x="1979930" y="486410"/>
                  </a:moveTo>
                  <a:cubicBezTo>
                    <a:pt x="1964690" y="454660"/>
                    <a:pt x="1948180" y="422910"/>
                    <a:pt x="1929130" y="393700"/>
                  </a:cubicBezTo>
                  <a:cubicBezTo>
                    <a:pt x="1908810" y="363220"/>
                    <a:pt x="1888490" y="330200"/>
                    <a:pt x="1861820" y="304800"/>
                  </a:cubicBezTo>
                  <a:cubicBezTo>
                    <a:pt x="1836420" y="280670"/>
                    <a:pt x="1808480" y="257810"/>
                    <a:pt x="1780540" y="236220"/>
                  </a:cubicBezTo>
                  <a:cubicBezTo>
                    <a:pt x="1725930" y="193040"/>
                    <a:pt x="1666240" y="154940"/>
                    <a:pt x="1606550" y="119380"/>
                  </a:cubicBezTo>
                  <a:cubicBezTo>
                    <a:pt x="1537970" y="77470"/>
                    <a:pt x="1461770" y="55880"/>
                    <a:pt x="1384300" y="34290"/>
                  </a:cubicBezTo>
                  <a:cubicBezTo>
                    <a:pt x="1337310" y="21590"/>
                    <a:pt x="1289050" y="11430"/>
                    <a:pt x="1239520" y="5080"/>
                  </a:cubicBezTo>
                  <a:cubicBezTo>
                    <a:pt x="1203960" y="0"/>
                    <a:pt x="1165860" y="2540"/>
                    <a:pt x="1129030" y="6350"/>
                  </a:cubicBezTo>
                  <a:cubicBezTo>
                    <a:pt x="1079500" y="10160"/>
                    <a:pt x="1029970" y="13970"/>
                    <a:pt x="980440" y="22860"/>
                  </a:cubicBezTo>
                  <a:cubicBezTo>
                    <a:pt x="943610" y="24130"/>
                    <a:pt x="908050" y="25400"/>
                    <a:pt x="869950" y="29210"/>
                  </a:cubicBezTo>
                  <a:cubicBezTo>
                    <a:pt x="850900" y="30480"/>
                    <a:pt x="831850" y="33020"/>
                    <a:pt x="812800" y="35560"/>
                  </a:cubicBezTo>
                  <a:cubicBezTo>
                    <a:pt x="800100" y="38100"/>
                    <a:pt x="788670" y="40640"/>
                    <a:pt x="777240" y="43180"/>
                  </a:cubicBezTo>
                  <a:cubicBezTo>
                    <a:pt x="730250" y="54610"/>
                    <a:pt x="685800" y="74930"/>
                    <a:pt x="645160" y="96520"/>
                  </a:cubicBezTo>
                  <a:cubicBezTo>
                    <a:pt x="562610" y="139700"/>
                    <a:pt x="483870" y="190500"/>
                    <a:pt x="411480" y="247650"/>
                  </a:cubicBezTo>
                  <a:cubicBezTo>
                    <a:pt x="381000" y="271780"/>
                    <a:pt x="351790" y="297180"/>
                    <a:pt x="322580" y="323850"/>
                  </a:cubicBezTo>
                  <a:cubicBezTo>
                    <a:pt x="270510" y="372110"/>
                    <a:pt x="227330" y="429260"/>
                    <a:pt x="187960" y="487680"/>
                  </a:cubicBezTo>
                  <a:cubicBezTo>
                    <a:pt x="158750" y="529590"/>
                    <a:pt x="134620" y="577850"/>
                    <a:pt x="114300" y="623570"/>
                  </a:cubicBezTo>
                  <a:cubicBezTo>
                    <a:pt x="99060" y="657860"/>
                    <a:pt x="82550" y="692150"/>
                    <a:pt x="72390" y="728980"/>
                  </a:cubicBezTo>
                  <a:cubicBezTo>
                    <a:pt x="44450" y="819150"/>
                    <a:pt x="22860" y="910590"/>
                    <a:pt x="8890" y="1003300"/>
                  </a:cubicBezTo>
                  <a:cubicBezTo>
                    <a:pt x="3810" y="1040130"/>
                    <a:pt x="1270" y="1076960"/>
                    <a:pt x="0" y="1115060"/>
                  </a:cubicBezTo>
                  <a:lnTo>
                    <a:pt x="0" y="1165860"/>
                  </a:lnTo>
                  <a:cubicBezTo>
                    <a:pt x="1270" y="1197610"/>
                    <a:pt x="2540" y="1236980"/>
                    <a:pt x="8890" y="1268730"/>
                  </a:cubicBezTo>
                  <a:cubicBezTo>
                    <a:pt x="15240" y="1305560"/>
                    <a:pt x="21590" y="1343660"/>
                    <a:pt x="31750" y="1379220"/>
                  </a:cubicBezTo>
                  <a:cubicBezTo>
                    <a:pt x="54610" y="1452880"/>
                    <a:pt x="78740" y="1527810"/>
                    <a:pt x="118110" y="1595120"/>
                  </a:cubicBezTo>
                  <a:cubicBezTo>
                    <a:pt x="138430" y="1629410"/>
                    <a:pt x="160020" y="1663700"/>
                    <a:pt x="182880" y="1695450"/>
                  </a:cubicBezTo>
                  <a:cubicBezTo>
                    <a:pt x="212090" y="1738630"/>
                    <a:pt x="241300" y="1780540"/>
                    <a:pt x="278130" y="1817370"/>
                  </a:cubicBezTo>
                  <a:cubicBezTo>
                    <a:pt x="322580" y="1863090"/>
                    <a:pt x="374650" y="1903730"/>
                    <a:pt x="427990" y="1939290"/>
                  </a:cubicBezTo>
                  <a:cubicBezTo>
                    <a:pt x="539750" y="2012950"/>
                    <a:pt x="673100" y="2054860"/>
                    <a:pt x="801370" y="2090420"/>
                  </a:cubicBezTo>
                  <a:cubicBezTo>
                    <a:pt x="831850" y="2099310"/>
                    <a:pt x="863600" y="2106930"/>
                    <a:pt x="895350" y="2113280"/>
                  </a:cubicBezTo>
                  <a:cubicBezTo>
                    <a:pt x="944880" y="2123440"/>
                    <a:pt x="994410" y="2134870"/>
                    <a:pt x="1043940" y="2137410"/>
                  </a:cubicBezTo>
                  <a:cubicBezTo>
                    <a:pt x="1083310" y="2139950"/>
                    <a:pt x="1123950" y="2136140"/>
                    <a:pt x="1163320" y="2133600"/>
                  </a:cubicBezTo>
                  <a:cubicBezTo>
                    <a:pt x="1216660" y="2129790"/>
                    <a:pt x="1270000" y="2124710"/>
                    <a:pt x="1323340" y="2113280"/>
                  </a:cubicBezTo>
                  <a:cubicBezTo>
                    <a:pt x="1375410" y="2101850"/>
                    <a:pt x="1424940" y="2084070"/>
                    <a:pt x="1473200" y="2062480"/>
                  </a:cubicBezTo>
                  <a:cubicBezTo>
                    <a:pt x="1549400" y="2029460"/>
                    <a:pt x="1623060" y="1983740"/>
                    <a:pt x="1678940" y="1921510"/>
                  </a:cubicBezTo>
                  <a:cubicBezTo>
                    <a:pt x="1739900" y="1852930"/>
                    <a:pt x="1798320" y="1783080"/>
                    <a:pt x="1847850" y="1705610"/>
                  </a:cubicBezTo>
                  <a:cubicBezTo>
                    <a:pt x="1896110" y="1630680"/>
                    <a:pt x="1936750" y="1550670"/>
                    <a:pt x="1976120" y="1469390"/>
                  </a:cubicBezTo>
                  <a:cubicBezTo>
                    <a:pt x="2007870" y="1403350"/>
                    <a:pt x="2039620" y="1334770"/>
                    <a:pt x="2056130" y="1262380"/>
                  </a:cubicBezTo>
                  <a:cubicBezTo>
                    <a:pt x="2067560" y="1212850"/>
                    <a:pt x="2077720" y="1162050"/>
                    <a:pt x="2082800" y="1112520"/>
                  </a:cubicBezTo>
                  <a:cubicBezTo>
                    <a:pt x="2086610" y="1074420"/>
                    <a:pt x="2087880" y="1037590"/>
                    <a:pt x="2087880" y="1000760"/>
                  </a:cubicBezTo>
                  <a:cubicBezTo>
                    <a:pt x="2087880" y="910590"/>
                    <a:pt x="2082800" y="820420"/>
                    <a:pt x="2067560" y="731520"/>
                  </a:cubicBezTo>
                  <a:cubicBezTo>
                    <a:pt x="2061210" y="695960"/>
                    <a:pt x="2052320" y="661670"/>
                    <a:pt x="2039620" y="628650"/>
                  </a:cubicBezTo>
                  <a:cubicBezTo>
                    <a:pt x="2019300" y="581660"/>
                    <a:pt x="2002790" y="533400"/>
                    <a:pt x="1979930" y="486410"/>
                  </a:cubicBezTo>
                  <a:close/>
                </a:path>
              </a:pathLst>
            </a:custGeom>
            <a:blipFill>
              <a:blip r:embed="rId8"/>
              <a:stretch>
                <a:fillRect l="-1031" t="-14" r="-1335" b="79"/>
              </a:stretch>
            </a:blipFill>
          </p:spPr>
        </p:sp>
      </p:grpSp>
      <p:sp>
        <p:nvSpPr>
          <p:cNvPr id="16" name="TextBox 15"/>
          <p:cNvSpPr txBox="1"/>
          <p:nvPr/>
        </p:nvSpPr>
        <p:spPr>
          <a:xfrm>
            <a:off x="6248400" y="6515338"/>
            <a:ext cx="3026530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 Minh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18983" y="6562745"/>
            <a:ext cx="363986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313746" y="6562746"/>
            <a:ext cx="361315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538" y="8193432"/>
            <a:ext cx="2322614" cy="2322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5715" y="8568531"/>
            <a:ext cx="6345575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n-US" sz="66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SUPPORTER:</a:t>
            </a:r>
            <a:endParaRPr lang="en-US" sz="66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985999" y="951247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Nguyễn</a:t>
            </a:r>
            <a:r>
              <a:rPr lang="en-US" sz="3600" dirty="0" smtClean="0"/>
              <a:t> </a:t>
            </a:r>
            <a:r>
              <a:rPr lang="en-US" sz="3600" dirty="0" err="1" smtClean="0"/>
              <a:t>Tuấn</a:t>
            </a:r>
            <a:r>
              <a:rPr lang="en-US" sz="3600" dirty="0" smtClean="0"/>
              <a:t> Minh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5562600" y="7581900"/>
            <a:ext cx="541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.VnTeknical" panose="020B7200000000000000" pitchFamily="34" charset="0"/>
              </a:rPr>
              <a:t>Class: C4E – JS101</a:t>
            </a:r>
            <a:endParaRPr lang="en-US" sz="3200" b="1" dirty="0">
              <a:latin typeface=".VnTeknical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86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18286860" cy="102863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143640" y="180975"/>
            <a:ext cx="725135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000000"/>
                </a:solidFill>
                <a:latin typeface="Sedgwick Ave"/>
              </a:rPr>
              <a:t>Lý</a:t>
            </a:r>
            <a:r>
              <a:rPr lang="en-US" sz="9000" dirty="0">
                <a:solidFill>
                  <a:srgbClr val="000000"/>
                </a:solidFill>
                <a:latin typeface="Sedgwick Ave"/>
              </a:rPr>
              <a:t> do </a:t>
            </a:r>
            <a:r>
              <a:rPr lang="en-US" sz="9000" dirty="0" err="1">
                <a:solidFill>
                  <a:srgbClr val="000000"/>
                </a:solidFill>
                <a:latin typeface="Sedgwick Ave"/>
              </a:rPr>
              <a:t>lựa</a:t>
            </a:r>
            <a:r>
              <a:rPr lang="en-US" sz="9000" dirty="0">
                <a:solidFill>
                  <a:srgbClr val="000000"/>
                </a:solidFill>
                <a:latin typeface="Sedgwick Ave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Sedgwick Ave"/>
              </a:rPr>
              <a:t>chọn</a:t>
            </a:r>
            <a:r>
              <a:rPr lang="en-US" sz="9000" dirty="0">
                <a:solidFill>
                  <a:srgbClr val="000000"/>
                </a:solidFill>
                <a:latin typeface="Sedgwick Ave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28398" y="1545526"/>
            <a:ext cx="9646741" cy="69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Game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rắn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săn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mồi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phiên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bản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"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nâng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 </a:t>
            </a:r>
            <a:r>
              <a:rPr lang="en-US" sz="5200" spc="-223" dirty="0" err="1">
                <a:solidFill>
                  <a:srgbClr val="7DABEA"/>
                </a:solidFill>
                <a:latin typeface="Sansita Regular"/>
              </a:rPr>
              <a:t>cấp</a:t>
            </a:r>
            <a:r>
              <a:rPr lang="en-US" sz="5200" spc="-223" dirty="0">
                <a:solidFill>
                  <a:srgbClr val="7DABEA"/>
                </a:solidFill>
                <a:latin typeface="Sansita Regular"/>
              </a:rPr>
              <a:t>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289117"/>
            <a:ext cx="8551769" cy="6858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just">
              <a:lnSpc>
                <a:spcPts val="7812"/>
              </a:lnSpc>
              <a:buFont typeface="Arial"/>
              <a:buChar char="•"/>
            </a:pP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Game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yêu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cầu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vận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dụng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nhiều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kĩ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năng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về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JS, CSS, HTML </a:t>
            </a:r>
          </a:p>
          <a:p>
            <a:pPr marL="906780" lvl="1" indent="-453390" algn="just">
              <a:lnSpc>
                <a:spcPts val="7812"/>
              </a:lnSpc>
              <a:buFont typeface="Arial"/>
              <a:buChar char="•"/>
            </a:pP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Phiên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bản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nâng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cấp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này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đòi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hỏi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nhiều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logic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hơn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,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nhiều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vấn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đề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để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xử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lý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hơn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. </a:t>
            </a:r>
          </a:p>
          <a:p>
            <a:pPr marL="906780" lvl="1" indent="-453390" algn="just">
              <a:lnSpc>
                <a:spcPts val="7812"/>
              </a:lnSpc>
              <a:buFont typeface="Arial"/>
              <a:buChar char="•"/>
            </a:pP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Có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nhiều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nguồn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tham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khảo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từ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phiên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bản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 </a:t>
            </a:r>
            <a:r>
              <a:rPr lang="en-US" sz="4200" spc="-315" dirty="0" err="1">
                <a:solidFill>
                  <a:srgbClr val="000000"/>
                </a:solidFill>
                <a:latin typeface="Maven Pro Regular"/>
              </a:rPr>
              <a:t>cũ</a:t>
            </a:r>
            <a:r>
              <a:rPr lang="en-US" sz="4200" spc="-315" dirty="0">
                <a:solidFill>
                  <a:srgbClr val="000000"/>
                </a:solidFill>
                <a:latin typeface="Maven Pro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9" y="0"/>
            <a:ext cx="18286860" cy="10286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2100" y="2651184"/>
            <a:ext cx="9663299" cy="1493342"/>
            <a:chOff x="0" y="-57149"/>
            <a:chExt cx="5805754" cy="1991122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49"/>
              <a:ext cx="5805754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9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sng" strike="noStrike" kern="1200" cap="none" spc="0" normalizeH="0" baseline="0" noProof="0" dirty="0" err="1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Rắn</a:t>
              </a:r>
              <a:r>
                <a:rPr kumimoji="0" lang="en-US" sz="4000" b="1" i="0" u="sng" strike="noStrike" kern="1200" cap="none" spc="0" normalizeH="0" noProof="0" dirty="0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 </a:t>
              </a:r>
              <a:r>
                <a:rPr kumimoji="0" lang="en-US" sz="4000" b="1" i="0" u="sng" strike="noStrike" kern="1200" cap="none" spc="0" normalizeH="0" noProof="0" dirty="0" err="1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săn</a:t>
              </a:r>
              <a:r>
                <a:rPr kumimoji="0" lang="en-US" sz="4000" b="1" i="0" u="sng" strike="noStrike" kern="1200" cap="none" spc="0" normalizeH="0" noProof="0" dirty="0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 </a:t>
              </a:r>
              <a:r>
                <a:rPr kumimoji="0" lang="en-US" sz="4000" b="1" i="0" u="sng" strike="noStrike" kern="1200" cap="none" spc="0" normalizeH="0" noProof="0" dirty="0" err="1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mồi</a:t>
              </a:r>
              <a:r>
                <a:rPr kumimoji="0" lang="en-US" sz="4000" b="1" i="0" u="sng" strike="noStrike" kern="1200" cap="none" spc="0" normalizeH="0" noProof="0" dirty="0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 </a:t>
              </a:r>
              <a:r>
                <a:rPr kumimoji="0" lang="en-US" sz="4000" b="1" i="0" u="sng" strike="noStrike" kern="1200" cap="none" spc="0" normalizeH="0" noProof="0" dirty="0" err="1" smtClean="0">
                  <a:ln>
                    <a:noFill/>
                  </a:ln>
                  <a:solidFill>
                    <a:srgbClr val="7DABEA"/>
                  </a:solidFill>
                  <a:effectLst/>
                  <a:uLnTx/>
                  <a:uFillTx/>
                  <a:latin typeface="Nunito Bold"/>
                  <a:ea typeface="+mn-ea"/>
                  <a:cs typeface="+mn-cs"/>
                </a:rPr>
                <a:t>thường</a:t>
              </a:r>
              <a:endPara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srgbClr val="7DABEA"/>
                </a:solidFill>
                <a:effectLst/>
                <a:uLnTx/>
                <a:uFillTx/>
                <a:latin typeface="Nunito Bold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80345"/>
              <a:ext cx="5805754" cy="45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9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30631" y="2646832"/>
            <a:ext cx="8441560" cy="4528953"/>
            <a:chOff x="-35479" y="-57149"/>
            <a:chExt cx="5830314" cy="4849944"/>
          </a:xfrm>
        </p:grpSpPr>
        <p:sp>
          <p:nvSpPr>
            <p:cNvPr id="7" name="TextBox 7"/>
            <p:cNvSpPr txBox="1"/>
            <p:nvPr/>
          </p:nvSpPr>
          <p:spPr>
            <a:xfrm>
              <a:off x="-10919" y="-57149"/>
              <a:ext cx="5805754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Rắn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săn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mồi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phiên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bản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nâng</a:t>
              </a:r>
              <a:r>
                <a:rPr lang="en-US" sz="4000" b="1" u="sng" dirty="0">
                  <a:solidFill>
                    <a:srgbClr val="7DABEA"/>
                  </a:solidFill>
                  <a:latin typeface="Nunito Bold"/>
                </a:rPr>
                <a:t> </a:t>
              </a:r>
              <a:r>
                <a:rPr lang="en-US" sz="4000" b="1" u="sng" dirty="0" err="1">
                  <a:solidFill>
                    <a:srgbClr val="7DABEA"/>
                  </a:solidFill>
                  <a:latin typeface="Nunito Bold"/>
                </a:rPr>
                <a:t>cấp</a:t>
              </a:r>
              <a:endParaRPr lang="en-US" sz="4000" b="1" u="sng" dirty="0">
                <a:solidFill>
                  <a:srgbClr val="7DABEA"/>
                </a:solidFill>
                <a:latin typeface="Nunito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5479" y="439457"/>
              <a:ext cx="5805754" cy="4353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00100" lvl="1" indent="-342900">
                <a:lnSpc>
                  <a:spcPct val="150000"/>
                </a:lnSpc>
                <a:spcBef>
                  <a:spcPct val="0"/>
                </a:spcBef>
                <a:buFont typeface="Wingdings" panose="05000000000000000000" pitchFamily="2" charset="2"/>
                <a:buChar char="v"/>
              </a:pPr>
              <a:r>
                <a:rPr kumimoji="0" lang="en-US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Vẫn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giữ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tính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ăn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mồi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chết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đâm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tường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cắn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đuôi</a:t>
              </a:r>
              <a:endPara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50000"/>
                </a:lnSpc>
                <a:spcBef>
                  <a:spcPct val="0"/>
                </a:spcBef>
                <a:buFont typeface="Wingdings" panose="05000000000000000000" pitchFamily="2" charset="2"/>
                <a:buChar char="v"/>
              </a:pPr>
              <a:r>
                <a:rPr kumimoji="0" lang="en-US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Rắn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ăn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mồi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gồm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chữ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cái</a:t>
              </a:r>
              <a:endPara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800100" lvl="1" indent="-342900">
                <a:lnSpc>
                  <a:spcPct val="150000"/>
                </a:lnSpc>
                <a:spcBef>
                  <a:spcPct val="0"/>
                </a:spcBef>
                <a:buFont typeface="Wingdings" panose="05000000000000000000" pitchFamily="2" charset="2"/>
                <a:buChar char="v"/>
              </a:pPr>
              <a:r>
                <a:rPr kumimoji="0" lang="en-US" sz="32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ăn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chữ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cái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ứng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từ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ở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ảnh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kumimoji="0" lang="en-US" sz="3200" b="0" i="0" u="none" strike="noStrike" kern="1200" cap="none" spc="0" normalizeH="0" noProof="0" dirty="0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sz="3200" b="0" i="0" u="none" strike="noStrike" kern="1200" cap="none" spc="0" normalizeH="0" noProof="0" dirty="0" err="1" smtClean="0">
                  <a:ln>
                    <a:noFill/>
                  </a:ln>
                  <a:solidFill>
                    <a:srgbClr val="262A55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sẵn</a:t>
              </a:r>
              <a:endPara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293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99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53" y="6154694"/>
            <a:ext cx="5026838" cy="391397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67572" y="3580038"/>
            <a:ext cx="8229600" cy="221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mồi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Chết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cắn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đâm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tường</a:t>
            </a:r>
            <a:r>
              <a:rPr lang="en-US" sz="32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13541" b="5208"/>
          <a:stretch/>
        </p:blipFill>
        <p:spPr>
          <a:xfrm>
            <a:off x="10515600" y="6822440"/>
            <a:ext cx="7111895" cy="324877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2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7772400" y="3162300"/>
            <a:ext cx="9982200" cy="7999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u="sng" dirty="0" smtClean="0">
                <a:solidFill>
                  <a:srgbClr val="262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</a:rPr>
              <a:t>ĐỐI TƯỢNG</a:t>
            </a:r>
          </a:p>
          <a:p>
            <a:pPr marL="571500" indent="-571500" algn="just">
              <a:lnSpc>
                <a:spcPct val="150000"/>
              </a:lnSpc>
              <a:buFontTx/>
              <a:buChar char="-"/>
            </a:pP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vốn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4400" dirty="0" smtClean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3905" b="1" u="sng" noProof="0" dirty="0" smtClean="0">
              <a:solidFill>
                <a:srgbClr val="262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li Regular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u="sng" noProof="0" dirty="0" smtClean="0">
                <a:solidFill>
                  <a:srgbClr val="262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Regular"/>
              </a:rPr>
              <a:t>MỤC ĐÍCH</a:t>
            </a:r>
            <a:endParaRPr kumimoji="0" lang="en-US" sz="4800" b="1" i="0" u="sng" strike="noStrike" kern="1200" cap="none" spc="0" normalizeH="0" baseline="0" noProof="0" dirty="0" smtClean="0">
              <a:ln>
                <a:noFill/>
              </a:ln>
              <a:solidFill>
                <a:srgbClr val="262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</a:endParaRPr>
          </a:p>
          <a:p>
            <a:pPr marL="571500" marR="0" lvl="0" indent="-5715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Trau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dồi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 smtClean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vựng</a:t>
            </a:r>
            <a:r>
              <a:rPr lang="en-US" sz="4400" dirty="0" smtClean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4400" dirty="0">
                <a:solidFill>
                  <a:srgbClr val="262A5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marR="0" lvl="0" indent="-57150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3905" b="0" i="0" u="none" strike="noStrike" kern="1200" cap="none" spc="0" normalizeH="0" baseline="0" noProof="0" dirty="0">
              <a:ln>
                <a:noFill/>
              </a:ln>
              <a:solidFill>
                <a:srgbClr val="262A55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87600" y="2287372"/>
            <a:ext cx="381000" cy="533400"/>
          </a:xfrm>
          <a:prstGeom prst="rect">
            <a:avLst/>
          </a:prstGeom>
          <a:solidFill>
            <a:srgbClr val="7DA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41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2"/>
          <a:stretch/>
        </p:blipFill>
        <p:spPr>
          <a:xfrm>
            <a:off x="9184640" y="17780"/>
            <a:ext cx="9067800" cy="1140869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3130" y="377303"/>
            <a:ext cx="9322762" cy="1132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10" b="1" i="0" u="none" strike="noStrike" kern="1200" cap="none" spc="0" normalizeH="0" baseline="0" noProof="0" dirty="0">
                <a:ln>
                  <a:noFill/>
                </a:ln>
                <a:solidFill>
                  <a:srgbClr val="F8F5EF"/>
                </a:solidFill>
                <a:effectLst/>
                <a:uLnTx/>
                <a:uFillTx/>
                <a:latin typeface="Fredoka One Bold"/>
                <a:ea typeface="+mn-ea"/>
                <a:cs typeface="+mn-cs"/>
              </a:rPr>
              <a:t>VỀ TRÒ CHƠI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48360" y="1362744"/>
            <a:ext cx="9322762" cy="57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8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Rắn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săn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mồi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phiên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bản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"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Nâng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 </a:t>
            </a:r>
            <a:r>
              <a:rPr kumimoji="0" lang="en-US" sz="3471" b="1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cấp</a:t>
            </a:r>
            <a:r>
              <a:rPr kumimoji="0" lang="en-US" sz="3471" b="1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Nunito Bold"/>
                <a:ea typeface="+mn-ea"/>
                <a:cs typeface="+mn-cs"/>
              </a:rPr>
              <a:t>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7880" y="2344836"/>
            <a:ext cx="9513262" cy="7053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5" b="1" i="0" u="sng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ea typeface="+mn-ea"/>
                <a:cs typeface="+mn-cs"/>
              </a:rPr>
              <a:t>CÁCH</a:t>
            </a:r>
            <a:r>
              <a:rPr kumimoji="0" lang="en-US" sz="3905" b="1" i="0" u="sng" strike="noStrike" kern="1200" cap="none" spc="0" normalizeH="0" noProof="0" dirty="0" smtClean="0">
                <a:ln>
                  <a:noFill/>
                </a:ln>
                <a:solidFill>
                  <a:srgbClr val="262A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uli Regular"/>
                <a:ea typeface="+mn-ea"/>
                <a:cs typeface="+mn-cs"/>
              </a:rPr>
              <a:t> CHƠI</a:t>
            </a:r>
            <a:endParaRPr kumimoji="0" lang="en-US" sz="3905" b="1" i="0" u="sng" strike="noStrike" kern="1200" cap="none" spc="0" normalizeH="0" baseline="0" noProof="0" dirty="0" smtClean="0">
              <a:ln>
                <a:noFill/>
              </a:ln>
              <a:solidFill>
                <a:srgbClr val="262A5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uli Regular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5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- </a:t>
            </a:r>
            <a:r>
              <a:rPr lang="en-US" sz="3905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kumimoji="0" lang="en-US" sz="3905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Bạn</a:t>
            </a:r>
            <a:r>
              <a:rPr kumimoji="0" lang="en-US" sz="3905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sẽ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là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một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chú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rắn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săn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mồi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5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-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Trên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màn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hình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sẽ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hiện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ra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hình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ảnh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và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bạn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sẽ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dựa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vào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hình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ảnh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đó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để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tìm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từ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khóa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tiếng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anh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theo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các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chủ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đề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khác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nhau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-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Mỗi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chủ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đề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sẽ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có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5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cấp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độ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-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Vượt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qua 5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cấp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độ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,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bạn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là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người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chiến</a:t>
            </a:r>
            <a:r>
              <a:rPr kumimoji="0" lang="en-US" sz="3905" b="0" i="0" u="none" strike="noStrike" kern="1200" cap="none" spc="0" normalizeH="0" baseline="0" noProof="0" dirty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 </a:t>
            </a:r>
            <a:r>
              <a:rPr kumimoji="0" lang="en-US" sz="3905" b="0" i="0" u="none" strike="noStrike" kern="1200" cap="none" spc="0" normalizeH="0" baseline="0" noProof="0" dirty="0" err="1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thắng</a:t>
            </a:r>
            <a:r>
              <a:rPr kumimoji="0" lang="en-US" sz="3905" b="0" i="0" u="none" strike="noStrike" kern="1200" cap="none" spc="0" normalizeH="0" baseline="0" noProof="0" dirty="0" smtClean="0">
                <a:ln>
                  <a:noFill/>
                </a:ln>
                <a:solidFill>
                  <a:srgbClr val="262A55"/>
                </a:solidFill>
                <a:effectLst/>
                <a:uLnTx/>
                <a:uFillTx/>
                <a:latin typeface="Muli Regular"/>
                <a:ea typeface="+mn-ea"/>
                <a:cs typeface="+mn-cs"/>
              </a:rPr>
              <a:t>!</a:t>
            </a:r>
          </a:p>
          <a:p>
            <a:pPr marL="0" marR="0" lvl="0" indent="0" algn="just" defTabSz="914400" rtl="0" eaLnBrk="1" fontAlgn="auto" latinLnBrk="0" hangingPunct="1">
              <a:lnSpc>
                <a:spcPts val="54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- Ba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người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điểm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cao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nhất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sẽ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được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ghi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danh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trên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bảng</a:t>
            </a:r>
            <a:r>
              <a:rPr lang="en-US" sz="3905" noProof="0" dirty="0" smtClean="0">
                <a:solidFill>
                  <a:srgbClr val="262A55"/>
                </a:solidFill>
                <a:latin typeface="Muli Regular"/>
              </a:rPr>
              <a:t> </a:t>
            </a:r>
            <a:r>
              <a:rPr lang="en-US" sz="3905" noProof="0" dirty="0" err="1" smtClean="0">
                <a:solidFill>
                  <a:srgbClr val="262A55"/>
                </a:solidFill>
                <a:latin typeface="Muli Regular"/>
              </a:rPr>
              <a:t>vàng</a:t>
            </a:r>
            <a:r>
              <a:rPr lang="en-US" sz="3905" dirty="0" smtClean="0">
                <a:solidFill>
                  <a:srgbClr val="262A55"/>
                </a:solidFill>
                <a:latin typeface="Muli Regular"/>
              </a:rPr>
              <a:t>. </a:t>
            </a:r>
            <a:endParaRPr kumimoji="0" lang="en-US" sz="3905" b="0" i="0" u="none" strike="noStrike" kern="1200" cap="none" spc="0" normalizeH="0" baseline="0" noProof="0" dirty="0">
              <a:ln>
                <a:noFill/>
              </a:ln>
              <a:solidFill>
                <a:srgbClr val="262A55"/>
              </a:solidFill>
              <a:effectLst/>
              <a:uLnTx/>
              <a:uFillTx/>
              <a:latin typeface="Muli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96" y="2552700"/>
            <a:ext cx="2880438" cy="28804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744" y="4209708"/>
            <a:ext cx="3644230" cy="3330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171" y="2204720"/>
            <a:ext cx="2756570" cy="2756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4640579"/>
            <a:ext cx="2133600" cy="2133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461" y="4494637"/>
            <a:ext cx="2279542" cy="22795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99" y="2204720"/>
            <a:ext cx="2589353" cy="25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" y="0"/>
            <a:ext cx="18285714" cy="10285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0" y="1943100"/>
            <a:ext cx="10744200" cy="871007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000" dirty="0" smtClean="0"/>
              <a:t> HTML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/>
              <a:t>&lt;</a:t>
            </a:r>
            <a:r>
              <a:rPr lang="en-US" sz="4000" dirty="0" smtClean="0"/>
              <a:t>canvas&gt;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&lt;button&gt;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&lt;input&gt;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&lt;audio&gt;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&lt;table&gt;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4000" dirty="0" smtClean="0"/>
              <a:t> JS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function()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JSON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err="1" smtClean="0"/>
              <a:t>localStorage</a:t>
            </a:r>
            <a:endParaRPr lang="en-US" sz="4000" dirty="0" smtClean="0"/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err="1" smtClean="0"/>
              <a:t>addEventListener</a:t>
            </a:r>
            <a:r>
              <a:rPr lang="en-US" sz="4000" dirty="0" smtClean="0"/>
              <a:t>()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Loop ( for(), do.. while.., ) </a:t>
            </a:r>
          </a:p>
          <a:p>
            <a:pPr lvl="1"/>
            <a:endParaRPr lang="en-US" sz="4000" dirty="0" smtClean="0"/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if(), else if()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JQuery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Object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sz="4000" dirty="0" smtClean="0"/>
              <a:t>CSS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animation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visibility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display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background properties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text-decoration</a:t>
            </a:r>
          </a:p>
          <a:p>
            <a:pPr marL="1485900" lvl="2" indent="-571500">
              <a:buFont typeface="Wingdings" panose="05000000000000000000" pitchFamily="2" charset="2"/>
              <a:buChar char="§"/>
            </a:pPr>
            <a:r>
              <a:rPr lang="en-US" sz="4000" dirty="0" smtClean="0"/>
              <a:t>add @</a:t>
            </a:r>
            <a:r>
              <a:rPr lang="en-US" sz="4000" dirty="0" err="1" smtClean="0"/>
              <a:t>keyframes</a:t>
            </a:r>
            <a:endParaRPr lang="en-US" sz="4000" dirty="0" smtClean="0"/>
          </a:p>
          <a:p>
            <a:pPr marL="1485900" lvl="2" indent="-571500">
              <a:buFont typeface="Wingdings" panose="05000000000000000000" pitchFamily="2" charset="2"/>
              <a:buChar char="§"/>
            </a:pPr>
            <a:endParaRPr lang="en-US" sz="40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9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90969" y="4152900"/>
            <a:ext cx="4648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200" dirty="0" err="1" smtClean="0">
                <a:solidFill>
                  <a:schemeClr val="bg1"/>
                </a:solidFill>
              </a:rPr>
              <a:t>Thêm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tính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chất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giáo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dục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hơn</a:t>
            </a:r>
            <a:r>
              <a:rPr lang="en-US" sz="3200" dirty="0" smtClean="0">
                <a:solidFill>
                  <a:schemeClr val="bg1"/>
                </a:solidFill>
              </a:rPr>
              <a:t> so </a:t>
            </a:r>
            <a:r>
              <a:rPr lang="en-US" sz="3200" dirty="0" err="1" smtClean="0">
                <a:solidFill>
                  <a:schemeClr val="bg1"/>
                </a:solidFill>
              </a:rPr>
              <a:t>với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phiên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bản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cũ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3200" dirty="0" err="1">
                <a:solidFill>
                  <a:schemeClr val="bg1"/>
                </a:solidFill>
              </a:rPr>
              <a:t>Tự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nghĩ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nhiều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thuật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toán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 smtClean="0">
                <a:solidFill>
                  <a:schemeClr val="bg1"/>
                </a:solidFill>
              </a:rPr>
              <a:t>chuyển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3200" dirty="0" err="1" smtClean="0">
                <a:solidFill>
                  <a:schemeClr val="bg1"/>
                </a:solidFill>
              </a:rPr>
              <a:t>Có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nhiều</a:t>
            </a:r>
            <a:r>
              <a:rPr lang="en-US" sz="3200" dirty="0" smtClean="0">
                <a:solidFill>
                  <a:schemeClr val="bg1"/>
                </a:solidFill>
              </a:rPr>
              <a:t> levels </a:t>
            </a:r>
            <a:r>
              <a:rPr lang="en-US" sz="3200" dirty="0" err="1" smtClean="0">
                <a:solidFill>
                  <a:schemeClr val="bg1"/>
                </a:solidFill>
              </a:rPr>
              <a:t>với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độ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khó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phù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hợp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Tx/>
              <a:buChar char="-"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86437" y="4267256"/>
            <a:ext cx="54102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err="1" smtClean="0"/>
              <a:t>Cấu</a:t>
            </a:r>
            <a:r>
              <a:rPr lang="en-US" sz="3600" dirty="0" smtClean="0"/>
              <a:t> </a:t>
            </a:r>
            <a:r>
              <a:rPr lang="en-US" sz="3600" dirty="0" err="1" smtClean="0"/>
              <a:t>trúc</a:t>
            </a:r>
            <a:r>
              <a:rPr lang="en-US" sz="3600" dirty="0" smtClean="0"/>
              <a:t> code </a:t>
            </a:r>
            <a:r>
              <a:rPr lang="en-US" sz="3600" dirty="0" err="1" smtClean="0"/>
              <a:t>chưa</a:t>
            </a:r>
            <a:r>
              <a:rPr lang="en-US" sz="3600" dirty="0" smtClean="0"/>
              <a:t> </a:t>
            </a:r>
            <a:r>
              <a:rPr lang="en-US" sz="3600" dirty="0" err="1" smtClean="0"/>
              <a:t>tối</a:t>
            </a:r>
            <a:r>
              <a:rPr lang="en-US" sz="3600" dirty="0" smtClean="0"/>
              <a:t> </a:t>
            </a:r>
            <a:r>
              <a:rPr lang="en-US" sz="3600" dirty="0" err="1" smtClean="0"/>
              <a:t>ưu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3600" dirty="0" err="1" smtClean="0"/>
              <a:t>Đặt</a:t>
            </a:r>
            <a:r>
              <a:rPr lang="en-US" sz="3600" dirty="0" smtClean="0"/>
              <a:t> </a:t>
            </a:r>
            <a:r>
              <a:rPr lang="en-US" sz="3600" dirty="0" err="1" smtClean="0"/>
              <a:t>tên</a:t>
            </a:r>
            <a:r>
              <a:rPr lang="en-US" sz="3600" dirty="0" smtClean="0"/>
              <a:t> </a:t>
            </a:r>
            <a:r>
              <a:rPr lang="en-US" sz="3600" dirty="0" err="1" smtClean="0"/>
              <a:t>biến</a:t>
            </a:r>
            <a:r>
              <a:rPr lang="en-US" sz="3600" dirty="0" smtClean="0"/>
              <a:t> </a:t>
            </a:r>
            <a:r>
              <a:rPr lang="en-US" sz="3600" dirty="0" err="1" smtClean="0"/>
              <a:t>chưa</a:t>
            </a:r>
            <a:r>
              <a:rPr lang="en-US" sz="3600" dirty="0" smtClean="0"/>
              <a:t> </a:t>
            </a:r>
            <a:r>
              <a:rPr lang="en-US" sz="3600" dirty="0" err="1" smtClean="0"/>
              <a:t>hoàn</a:t>
            </a:r>
            <a:r>
              <a:rPr lang="en-US" sz="3600" dirty="0" smtClean="0"/>
              <a:t> </a:t>
            </a:r>
            <a:r>
              <a:rPr lang="en-US" sz="3600" dirty="0" err="1" smtClean="0"/>
              <a:t>toàn</a:t>
            </a:r>
            <a:r>
              <a:rPr lang="en-US" sz="3600" dirty="0" smtClean="0"/>
              <a:t> </a:t>
            </a:r>
            <a:r>
              <a:rPr lang="en-US" sz="3600" dirty="0" err="1" smtClean="0"/>
              <a:t>ứng</a:t>
            </a:r>
            <a:r>
              <a:rPr lang="en-US" sz="3600" dirty="0" smtClean="0"/>
              <a:t> </a:t>
            </a:r>
            <a:r>
              <a:rPr lang="en-US" sz="3600" dirty="0" err="1" smtClean="0"/>
              <a:t>với</a:t>
            </a:r>
            <a:r>
              <a:rPr lang="en-US" sz="3600" dirty="0" smtClean="0"/>
              <a:t> </a:t>
            </a:r>
            <a:r>
              <a:rPr lang="en-US" sz="3600" dirty="0" err="1" smtClean="0"/>
              <a:t>mục</a:t>
            </a:r>
            <a:r>
              <a:rPr lang="en-US" sz="3600" dirty="0" smtClean="0"/>
              <a:t> </a:t>
            </a:r>
            <a:r>
              <a:rPr lang="en-US" sz="3600" dirty="0" err="1" smtClean="0"/>
              <a:t>đích</a:t>
            </a:r>
            <a:r>
              <a:rPr lang="en-US" sz="3600" dirty="0" smtClean="0"/>
              <a:t>.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3600" dirty="0" smtClean="0"/>
              <a:t> </a:t>
            </a:r>
            <a:r>
              <a:rPr lang="en-US" sz="3600" dirty="0" err="1" smtClean="0"/>
              <a:t>Giao</a:t>
            </a:r>
            <a:r>
              <a:rPr lang="en-US" sz="3600" dirty="0" smtClean="0"/>
              <a:t> </a:t>
            </a:r>
            <a:r>
              <a:rPr lang="en-US" sz="3600" dirty="0" err="1" smtClean="0"/>
              <a:t>diện</a:t>
            </a:r>
            <a:r>
              <a:rPr lang="en-US" sz="3600" dirty="0" smtClean="0"/>
              <a:t> </a:t>
            </a:r>
            <a:r>
              <a:rPr lang="en-US" sz="3600" dirty="0" err="1" smtClean="0"/>
              <a:t>chưa</a:t>
            </a:r>
            <a:r>
              <a:rPr lang="en-US" sz="3600" dirty="0" smtClean="0"/>
              <a:t> </a:t>
            </a:r>
            <a:r>
              <a:rPr lang="en-US" sz="3600" dirty="0" err="1" smtClean="0"/>
              <a:t>hoàn</a:t>
            </a:r>
            <a:r>
              <a:rPr lang="en-US" sz="3600" dirty="0" smtClean="0"/>
              <a:t> </a:t>
            </a:r>
            <a:r>
              <a:rPr lang="en-US" sz="3600" dirty="0" err="1" smtClean="0"/>
              <a:t>chỉnh</a:t>
            </a:r>
            <a:r>
              <a:rPr lang="en-US" sz="3600" dirty="0" smtClean="0"/>
              <a:t>, </a:t>
            </a:r>
            <a:r>
              <a:rPr lang="en-US" sz="3600" dirty="0" err="1" smtClean="0"/>
              <a:t>chưa</a:t>
            </a:r>
            <a:r>
              <a:rPr lang="en-US" sz="3600" dirty="0" smtClean="0"/>
              <a:t> responsive.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3600" dirty="0" err="1" smtClean="0"/>
              <a:t>Vẫn</a:t>
            </a:r>
            <a:r>
              <a:rPr lang="en-US" sz="3600" dirty="0" smtClean="0"/>
              <a:t> </a:t>
            </a:r>
            <a:r>
              <a:rPr lang="en-US" sz="3600" dirty="0" err="1" smtClean="0"/>
              <a:t>còn</a:t>
            </a:r>
            <a:r>
              <a:rPr lang="en-US" sz="3600" dirty="0" smtClean="0"/>
              <a:t> </a:t>
            </a:r>
            <a:r>
              <a:rPr lang="en-US" sz="3600" dirty="0" err="1" smtClean="0"/>
              <a:t>phải</a:t>
            </a:r>
            <a:r>
              <a:rPr lang="en-US" sz="3600" dirty="0" smtClean="0"/>
              <a:t> </a:t>
            </a:r>
            <a:r>
              <a:rPr lang="en-US" sz="3600" dirty="0" err="1" smtClean="0"/>
              <a:t>đi</a:t>
            </a:r>
            <a:r>
              <a:rPr lang="en-US" sz="3600" dirty="0" smtClean="0"/>
              <a:t> </a:t>
            </a:r>
            <a:r>
              <a:rPr lang="en-US" sz="3600" dirty="0" err="1" smtClean="0"/>
              <a:t>tham</a:t>
            </a:r>
            <a:r>
              <a:rPr lang="en-US" sz="3600" dirty="0" smtClean="0"/>
              <a:t> </a:t>
            </a:r>
            <a:r>
              <a:rPr lang="en-US" sz="3600" dirty="0" err="1" smtClean="0"/>
              <a:t>khảo</a:t>
            </a:r>
            <a:r>
              <a:rPr lang="en-US" sz="3600" dirty="0" smtClean="0"/>
              <a:t> code </a:t>
            </a:r>
            <a:r>
              <a:rPr lang="en-US" sz="3600" dirty="0" err="1" smtClean="0"/>
              <a:t>trên</a:t>
            </a:r>
            <a:r>
              <a:rPr lang="en-US" sz="3600" dirty="0" smtClean="0"/>
              <a:t> Internet</a:t>
            </a:r>
            <a:r>
              <a:rPr lang="en-US" sz="3600" dirty="0" smtClean="0"/>
              <a:t>.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0">
            <a:off x="3360423" y="288140"/>
            <a:ext cx="11568292" cy="39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398</Words>
  <Application>Microsoft Office PowerPoint</Application>
  <PresentationFormat>Custom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Bookman Old Style</vt:lpstr>
      <vt:lpstr>Maven Pro Regular</vt:lpstr>
      <vt:lpstr>Calibri</vt:lpstr>
      <vt:lpstr>Sansita Regular</vt:lpstr>
      <vt:lpstr>Wingdings</vt:lpstr>
      <vt:lpstr>Arial</vt:lpstr>
      <vt:lpstr>Muli Regular</vt:lpstr>
      <vt:lpstr>Nunito Bold</vt:lpstr>
      <vt:lpstr>Sedgwick Ave</vt:lpstr>
      <vt:lpstr>Fredoka One Bold</vt:lpstr>
      <vt:lpstr>Times New Roman</vt:lpstr>
      <vt:lpstr>Nunito</vt:lpstr>
      <vt:lpstr>.VnTeknical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With Teacher Casey</dc:title>
  <dc:creator>Linh Phạm</dc:creator>
  <cp:lastModifiedBy>Linh Phạm</cp:lastModifiedBy>
  <cp:revision>35</cp:revision>
  <dcterms:created xsi:type="dcterms:W3CDTF">2006-08-16T00:00:00Z</dcterms:created>
  <dcterms:modified xsi:type="dcterms:W3CDTF">2020-12-18T04:49:55Z</dcterms:modified>
  <dc:identifier>DAEQZqsGAKw</dc:identifier>
</cp:coreProperties>
</file>